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5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665296" cy="7280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140968"/>
            <a:ext cx="93916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8640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412776"/>
            <a:ext cx="49720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293096"/>
            <a:ext cx="83153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524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135959"/>
            <a:ext cx="2845210" cy="268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370260"/>
            <a:ext cx="1800200" cy="1346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4005064"/>
            <a:ext cx="194421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021881"/>
            <a:ext cx="2664296" cy="27759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4293096"/>
            <a:ext cx="1872208" cy="608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836712"/>
            <a:ext cx="9541024" cy="4714080"/>
            <a:chOff x="335360" y="1340768"/>
            <a:chExt cx="11701264" cy="64422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72875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373216"/>
              <a:ext cx="11125200" cy="2409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567608" y="4509120"/>
            <a:ext cx="8640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4866" r="1422" b="7123"/>
          <a:stretch/>
        </p:blipFill>
        <p:spPr>
          <a:xfrm>
            <a:off x="5519936" y="4307945"/>
            <a:ext cx="4138802" cy="248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10471952" cy="41044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1721" b="1853"/>
          <a:stretch/>
        </p:blipFill>
        <p:spPr>
          <a:xfrm>
            <a:off x="2423592" y="4391469"/>
            <a:ext cx="3672408" cy="24219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0336" y="3645024"/>
            <a:ext cx="72008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8640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412776"/>
            <a:ext cx="497205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057" y="5157192"/>
            <a:ext cx="947737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8640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412776"/>
            <a:ext cx="446722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97152"/>
            <a:ext cx="9906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85" y="2204864"/>
            <a:ext cx="1102042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229200"/>
            <a:ext cx="8640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556792"/>
            <a:ext cx="498157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41168"/>
            <a:ext cx="104298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2026-01-15T08:29:37Z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